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8A1158-4C71-4112-96CB-D49F37BCD9F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E8ECD36-1767-4EE7-82E1-E158471F33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6003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«Мониторинг выполнения рекомендаций территориальных ПМПК образовательными организациями, реализующими адаптированные образовательные программы»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r>
              <a:rPr lang="ru-RU" dirty="0" smtClean="0"/>
              <a:t>Аюпова Е.Е.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84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Приказ № 1082 от 20.09.2013</a:t>
            </a:r>
          </a:p>
          <a:p>
            <a:r>
              <a:rPr lang="ru-RU" dirty="0" smtClean="0"/>
              <a:t>Договор между ПМПК и ПМП(к) ОО</a:t>
            </a:r>
          </a:p>
          <a:p>
            <a:r>
              <a:rPr lang="ru-RU" dirty="0" smtClean="0"/>
              <a:t>Обратная связь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создания СОУ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21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Приложение 2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Примерное положение о деятельности ПМП(к) 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727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</TotalTime>
  <Words>43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«Мониторинг выполнения рекомендаций территориальных ПМПК образовательными организациями, реализующими адаптированные образовательные программы»</vt:lpstr>
      <vt:lpstr>Контроль создания СОУ</vt:lpstr>
      <vt:lpstr>Примерное положение о деятельности ПМП(к) ОО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Diviner</dc:creator>
  <cp:lastModifiedBy>Diviner</cp:lastModifiedBy>
  <cp:revision>3</cp:revision>
  <dcterms:created xsi:type="dcterms:W3CDTF">2016-03-22T17:34:29Z</dcterms:created>
  <dcterms:modified xsi:type="dcterms:W3CDTF">2016-03-22T18:39:30Z</dcterms:modified>
</cp:coreProperties>
</file>